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3.xml><?xml version="1.0" encoding="utf-8"?>
<ds:datastoreItem xmlns:ds="http://schemas.openxmlformats.org/officeDocument/2006/customXml" ds:itemID="{34938D61-C4D0-4E12-8F90-8ADA621BBA26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0x010100B5E08431344E6448A7F558A4AD62F321</vt:lpwstr>
  </property>
</Properties>
</file>